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0" r:id="rId3"/>
    <p:sldId id="261" r:id="rId4"/>
    <p:sldId id="258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c1iYYUDAV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31065" y="1620420"/>
            <a:ext cx="7882772" cy="3255264"/>
          </a:xfrm>
        </p:spPr>
        <p:txBody>
          <a:bodyPr/>
          <a:lstStyle/>
          <a:p>
            <a:pPr algn="ctr"/>
            <a:r>
              <a:rPr lang="pl-PL" b="1" dirty="0" smtClean="0"/>
              <a:t>NAUKA UMIEJĘTNOŚCI STRZAŁU DO BRAMKI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946" y="3482448"/>
            <a:ext cx="2626871" cy="245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353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Uderzenie wewnętrzną częścią stopy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44721" y="296214"/>
            <a:ext cx="7959143" cy="63364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u="sng" dirty="0"/>
              <a:t>Nauczanie uderzania</a:t>
            </a:r>
            <a:r>
              <a:rPr lang="pl-PL" sz="2800" b="1" u="sng" dirty="0" smtClean="0"/>
              <a:t>:</a:t>
            </a:r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r>
              <a:rPr lang="pl-PL" sz="2200" dirty="0"/>
              <a:t>1. Uderzenie piłki z miejsca </a:t>
            </a:r>
            <a:r>
              <a:rPr lang="pl-PL" sz="2200" dirty="0" smtClean="0"/>
              <a:t>do </a:t>
            </a:r>
            <a:r>
              <a:rPr lang="pl-PL" sz="2200" dirty="0"/>
              <a:t>partnera,</a:t>
            </a:r>
            <a:br>
              <a:rPr lang="pl-PL" sz="2200" dirty="0"/>
            </a:br>
            <a:r>
              <a:rPr lang="pl-PL" sz="2200" dirty="0"/>
              <a:t>2. Uderzenie piłki z doskoku (z jednego kroku</a:t>
            </a:r>
            <a:r>
              <a:rPr lang="pl-PL" sz="2200" dirty="0" smtClean="0"/>
              <a:t>),</a:t>
            </a:r>
            <a:r>
              <a:rPr lang="pl-PL" sz="2200" dirty="0"/>
              <a:t/>
            </a:r>
            <a:br>
              <a:rPr lang="pl-PL" sz="2200" dirty="0"/>
            </a:br>
            <a:r>
              <a:rPr lang="pl-PL" sz="2200" dirty="0"/>
              <a:t>3</a:t>
            </a:r>
            <a:r>
              <a:rPr lang="pl-PL" sz="2200" dirty="0" smtClean="0"/>
              <a:t>. </a:t>
            </a:r>
            <a:r>
              <a:rPr lang="pl-PL" sz="2200" dirty="0"/>
              <a:t>Uderzenie piłki z wolnego biegu (kilka kroków),</a:t>
            </a:r>
            <a:br>
              <a:rPr lang="pl-PL" sz="2200" dirty="0"/>
            </a:br>
            <a:r>
              <a:rPr lang="pl-PL" sz="2200" dirty="0"/>
              <a:t>4</a:t>
            </a:r>
            <a:r>
              <a:rPr lang="pl-PL" sz="2200" dirty="0" smtClean="0"/>
              <a:t>. </a:t>
            </a:r>
            <a:r>
              <a:rPr lang="pl-PL" sz="2200" dirty="0"/>
              <a:t>Uderzenie piłki toczącej się (podanie nogą),</a:t>
            </a:r>
            <a:br>
              <a:rPr lang="pl-PL" sz="2200" dirty="0"/>
            </a:br>
            <a:r>
              <a:rPr lang="pl-PL" sz="2200" dirty="0"/>
              <a:t>5</a:t>
            </a:r>
            <a:r>
              <a:rPr lang="pl-PL" sz="2200" dirty="0" smtClean="0"/>
              <a:t>. </a:t>
            </a:r>
            <a:r>
              <a:rPr lang="pl-PL" sz="2200" dirty="0"/>
              <a:t>Uderzenie piłki podanej przez partnera</a:t>
            </a:r>
            <a:r>
              <a:rPr lang="pl-PL" sz="2200" dirty="0" smtClean="0"/>
              <a:t>,</a:t>
            </a:r>
            <a:r>
              <a:rPr lang="pl-PL" sz="2200" dirty="0"/>
              <a:t/>
            </a:r>
            <a:br>
              <a:rPr lang="pl-PL" sz="2200" dirty="0"/>
            </a:br>
            <a:r>
              <a:rPr lang="pl-PL" sz="2200" dirty="0"/>
              <a:t>6</a:t>
            </a:r>
            <a:r>
              <a:rPr lang="pl-PL" sz="2200" dirty="0" smtClean="0"/>
              <a:t>. </a:t>
            </a:r>
            <a:r>
              <a:rPr lang="pl-PL" sz="2200" dirty="0"/>
              <a:t>Uderzenie piłki z kozła po odbiciu w dwójkach,</a:t>
            </a:r>
            <a:br>
              <a:rPr lang="pl-PL" sz="2200" dirty="0"/>
            </a:br>
            <a:r>
              <a:rPr lang="pl-PL" sz="2200" dirty="0"/>
              <a:t>7</a:t>
            </a:r>
            <a:r>
              <a:rPr lang="pl-PL" sz="2200" dirty="0" smtClean="0"/>
              <a:t>. </a:t>
            </a:r>
            <a:r>
              <a:rPr lang="pl-PL" sz="2200" dirty="0"/>
              <a:t>Uderzenie piłki w dwójkach, poruszając się do przodu, uderzenie z dowolnym przyjęciem piłki nogą bliższą, a uderzenie do partnera nogą dalszą,</a:t>
            </a:r>
            <a:br>
              <a:rPr lang="pl-PL" sz="2200" dirty="0"/>
            </a:br>
            <a:r>
              <a:rPr lang="pl-PL" sz="2200" dirty="0"/>
              <a:t>8</a:t>
            </a:r>
            <a:r>
              <a:rPr lang="pl-PL" sz="2200" dirty="0" smtClean="0"/>
              <a:t>.Uderzenie </a:t>
            </a:r>
            <a:r>
              <a:rPr lang="pl-PL" sz="2200" dirty="0"/>
              <a:t>piłki bez przyjęcia w dwójkach naprzeciw siebie</a:t>
            </a:r>
            <a:r>
              <a:rPr lang="pl-PL" sz="2200" dirty="0" smtClean="0"/>
              <a:t>,</a:t>
            </a:r>
            <a:r>
              <a:rPr lang="pl-PL" sz="2200" dirty="0"/>
              <a:t/>
            </a:r>
            <a:br>
              <a:rPr lang="pl-PL" sz="2200" dirty="0"/>
            </a:br>
            <a:r>
              <a:rPr lang="pl-PL" sz="2200" dirty="0"/>
              <a:t>9</a:t>
            </a:r>
            <a:r>
              <a:rPr lang="pl-PL" sz="2200" dirty="0" smtClean="0"/>
              <a:t>.Uderzenie </a:t>
            </a:r>
            <a:r>
              <a:rPr lang="pl-PL" sz="2200" dirty="0"/>
              <a:t>piłki z powietrza podanej przez partnera rękami,</a:t>
            </a:r>
            <a:br>
              <a:rPr lang="pl-PL" sz="2200" dirty="0"/>
            </a:br>
            <a:r>
              <a:rPr lang="pl-PL" sz="2200" dirty="0" smtClean="0"/>
              <a:t>10.Uderzenie </a:t>
            </a:r>
            <a:r>
              <a:rPr lang="pl-PL" sz="2200" dirty="0"/>
              <a:t>piłki z półwoleja (dorzuconej rękami) do partnera z miejsca, z rozbiegu,</a:t>
            </a:r>
            <a:br>
              <a:rPr lang="pl-PL" sz="2200" dirty="0"/>
            </a:br>
            <a:r>
              <a:rPr lang="pl-PL" sz="2200" dirty="0" smtClean="0"/>
              <a:t>11.Uderzenie </a:t>
            </a:r>
            <a:r>
              <a:rPr lang="pl-PL" sz="2200" dirty="0"/>
              <a:t>kilku piłek </a:t>
            </a:r>
            <a:r>
              <a:rPr lang="pl-PL" sz="2200" dirty="0" smtClean="0"/>
              <a:t>do bramki (jedno </a:t>
            </a:r>
            <a:r>
              <a:rPr lang="pl-PL" sz="2200" dirty="0"/>
              <a:t>po drugim).</a:t>
            </a:r>
          </a:p>
        </p:txBody>
      </p:sp>
    </p:spTree>
    <p:extLst>
      <p:ext uri="{BB962C8B-B14F-4D97-AF65-F5344CB8AC3E}">
        <p14:creationId xmlns:p14="http://schemas.microsoft.com/office/powerpoint/2010/main" val="382667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Uderzenie prostym podbiciem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57600" y="334851"/>
            <a:ext cx="7959144" cy="6323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u="sng" dirty="0"/>
              <a:t>Nauczanie uderzania: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1. Uderzenie </a:t>
            </a:r>
            <a:r>
              <a:rPr lang="pl-PL" dirty="0"/>
              <a:t>piłki upuszczonej z rąk - do partnera lub o ścianę,</a:t>
            </a:r>
            <a:br>
              <a:rPr lang="pl-PL" dirty="0"/>
            </a:br>
            <a:r>
              <a:rPr lang="pl-PL" dirty="0"/>
              <a:t>2. Uderzenie piłki upuszczonej z rąk - po koźle,</a:t>
            </a:r>
            <a:br>
              <a:rPr lang="pl-PL" dirty="0"/>
            </a:br>
            <a:r>
              <a:rPr lang="pl-PL" dirty="0"/>
              <a:t>3. Uderzenie piłki upuszczonej z rąk w biegu - do partnera,</a:t>
            </a:r>
            <a:br>
              <a:rPr lang="pl-PL" dirty="0"/>
            </a:br>
            <a:r>
              <a:rPr lang="pl-PL" dirty="0"/>
              <a:t>4. Uderzenie piłki dorzuconej łukiem przez partnera,</a:t>
            </a:r>
            <a:br>
              <a:rPr lang="pl-PL" dirty="0"/>
            </a:br>
            <a:r>
              <a:rPr lang="pl-PL" dirty="0"/>
              <a:t>5. Uderzenie piłki, jak w punkcie 4, ale z dobiegiem,</a:t>
            </a:r>
            <a:br>
              <a:rPr lang="pl-PL" dirty="0"/>
            </a:br>
            <a:r>
              <a:rPr lang="pl-PL" dirty="0"/>
              <a:t>6. Uderzenie piłki z kozła - do partnera</a:t>
            </a:r>
            <a:r>
              <a:rPr lang="pl-PL" dirty="0" smtClean="0"/>
              <a:t>,</a:t>
            </a:r>
            <a:r>
              <a:rPr lang="pl-PL" dirty="0"/>
              <a:t> 7. Uderzenie piłki z powietrza - do partnera (piłka bez upadku na ziemię),</a:t>
            </a:r>
            <a:br>
              <a:rPr lang="pl-PL" dirty="0"/>
            </a:br>
            <a:r>
              <a:rPr lang="pl-PL" dirty="0" smtClean="0"/>
              <a:t>7. </a:t>
            </a:r>
            <a:r>
              <a:rPr lang="pl-PL" dirty="0"/>
              <a:t>Uderzenie piłki upuszczonej z rąk, z półwoleja - do partnera</a:t>
            </a:r>
            <a:br>
              <a:rPr lang="pl-PL" dirty="0"/>
            </a:br>
            <a:r>
              <a:rPr lang="pl-PL" dirty="0" smtClean="0"/>
              <a:t>8.Uderzenie </a:t>
            </a:r>
            <a:r>
              <a:rPr lang="pl-PL" dirty="0"/>
              <a:t>piłki dorzuconej łukiem przez partnera, z półwoleja,</a:t>
            </a:r>
            <a:br>
              <a:rPr lang="pl-PL" dirty="0"/>
            </a:br>
            <a:r>
              <a:rPr lang="pl-PL" dirty="0"/>
              <a:t>9</a:t>
            </a:r>
            <a:r>
              <a:rPr lang="pl-PL" dirty="0" smtClean="0"/>
              <a:t>. </a:t>
            </a:r>
            <a:r>
              <a:rPr lang="pl-PL" dirty="0"/>
              <a:t>Uderzenie piłki leżącej - z miejsca, z jednego kroku (doskoku), z marszu, z dobiegu,</a:t>
            </a:r>
            <a:br>
              <a:rPr lang="pl-PL" dirty="0"/>
            </a:br>
            <a:r>
              <a:rPr lang="pl-PL" dirty="0" smtClean="0"/>
              <a:t>10. </a:t>
            </a:r>
            <a:r>
              <a:rPr lang="pl-PL" dirty="0"/>
              <a:t>Uderzenie piłki toczącej - z własnego podania,</a:t>
            </a:r>
            <a:br>
              <a:rPr lang="pl-PL" dirty="0"/>
            </a:br>
            <a:r>
              <a:rPr lang="pl-PL" dirty="0" smtClean="0"/>
              <a:t>11.Uderzenie </a:t>
            </a:r>
            <a:r>
              <a:rPr lang="pl-PL" dirty="0"/>
              <a:t>piłki toczącej - od strony partnera,</a:t>
            </a:r>
            <a:br>
              <a:rPr lang="pl-PL" dirty="0"/>
            </a:br>
            <a:r>
              <a:rPr lang="pl-PL" dirty="0" smtClean="0"/>
              <a:t>12.Uderzenie </a:t>
            </a:r>
            <a:r>
              <a:rPr lang="pl-PL" dirty="0"/>
              <a:t>piłki bez przyjęcia.</a:t>
            </a:r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102313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/>
              <a:t>N</a:t>
            </a:r>
            <a:r>
              <a:rPr lang="pl-PL" sz="4000" b="1" dirty="0" smtClean="0"/>
              <a:t>auka </a:t>
            </a:r>
            <a:r>
              <a:rPr lang="pl-PL" sz="4000" b="1" dirty="0"/>
              <a:t>uderzenia piłki prostym podbiciem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Lc1iYYUDAV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93363" y="1123837"/>
            <a:ext cx="6043650" cy="430787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493363" y="5431711"/>
            <a:ext cx="6043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proszę włączyć pokaz slajdów a następnie kliknąć pokaz slajdów</a:t>
            </a:r>
          </a:p>
          <a:p>
            <a:pPr algn="ctr"/>
            <a:r>
              <a:rPr lang="pl-PL" dirty="0" smtClean="0"/>
              <a:t>Link: </a:t>
            </a:r>
            <a:r>
              <a:rPr lang="pl-PL" dirty="0"/>
              <a:t>https://www.youtube.com/watch?v=Lc1iYYUDAVM</a:t>
            </a:r>
          </a:p>
        </p:txBody>
      </p:sp>
    </p:spTree>
    <p:extLst>
      <p:ext uri="{BB962C8B-B14F-4D97-AF65-F5344CB8AC3E}">
        <p14:creationId xmlns:p14="http://schemas.microsoft.com/office/powerpoint/2010/main" val="393254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Uderzenie wewnętrznym </a:t>
            </a:r>
            <a:r>
              <a:rPr lang="pl-PL" b="1" dirty="0" smtClean="0"/>
              <a:t>podbiciem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69268" y="515155"/>
            <a:ext cx="7315200" cy="60917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300" b="1" u="sng" dirty="0"/>
              <a:t>Nauczanie uderzenia</a:t>
            </a:r>
            <a:r>
              <a:rPr lang="pl-PL" sz="3300" b="1" u="sng" dirty="0" smtClean="0"/>
              <a:t>:</a:t>
            </a:r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r>
              <a:rPr lang="pl-PL" dirty="0"/>
              <a:t>1. Uderzenie piłki leżącej - z miejsca, z marszu, z wolnego rozbiegu,</a:t>
            </a:r>
            <a:br>
              <a:rPr lang="pl-PL" dirty="0"/>
            </a:br>
            <a:r>
              <a:rPr lang="pl-PL" dirty="0"/>
              <a:t>2. Uderzenie piłki leżącej - po dobiegu,</a:t>
            </a:r>
            <a:br>
              <a:rPr lang="pl-PL" dirty="0"/>
            </a:br>
            <a:r>
              <a:rPr lang="pl-PL" dirty="0"/>
              <a:t>3. Uderzenie piłki leżącej (po podaniu niewysokim łukiem) do partnera</a:t>
            </a:r>
            <a:br>
              <a:rPr lang="pl-PL" dirty="0"/>
            </a:br>
            <a:r>
              <a:rPr lang="pl-PL" dirty="0"/>
              <a:t>(odległość 10-15 m.), </a:t>
            </a:r>
            <a:br>
              <a:rPr lang="pl-PL" dirty="0"/>
            </a:br>
            <a:r>
              <a:rPr lang="pl-PL" dirty="0"/>
              <a:t>4</a:t>
            </a:r>
            <a:r>
              <a:rPr lang="pl-PL" dirty="0" smtClean="0"/>
              <a:t>. </a:t>
            </a:r>
            <a:r>
              <a:rPr lang="pl-PL" dirty="0"/>
              <a:t>Uderzenie piłki podanej (przez siebie) do przodu, bieg za piłką, uderzenie,</a:t>
            </a:r>
            <a:br>
              <a:rPr lang="pl-PL" dirty="0"/>
            </a:br>
            <a:r>
              <a:rPr lang="pl-PL" dirty="0"/>
              <a:t>5</a:t>
            </a:r>
            <a:r>
              <a:rPr lang="pl-PL" dirty="0" smtClean="0"/>
              <a:t>. </a:t>
            </a:r>
            <a:r>
              <a:rPr lang="pl-PL" dirty="0"/>
              <a:t>Uderzenie (podanej przez siebie) piłki w przód dobieg i uderzenie do partnera oddalonego o 5</a:t>
            </a:r>
            <a:r>
              <a:rPr lang="pl-PL" dirty="0" smtClean="0"/>
              <a:t> </a:t>
            </a:r>
            <a:r>
              <a:rPr lang="pl-PL" dirty="0"/>
              <a:t>- 20 m.,</a:t>
            </a:r>
            <a:br>
              <a:rPr lang="pl-PL" dirty="0"/>
            </a:br>
            <a:r>
              <a:rPr lang="pl-PL" dirty="0"/>
              <a:t>6</a:t>
            </a:r>
            <a:r>
              <a:rPr lang="pl-PL" dirty="0" smtClean="0"/>
              <a:t>. </a:t>
            </a:r>
            <a:r>
              <a:rPr lang="pl-PL" dirty="0"/>
              <a:t>Uderzenie piłki upuszczonej z rąk, po pierwszym koźle, do partnera oddalonego o 5</a:t>
            </a:r>
            <a:r>
              <a:rPr lang="pl-PL" dirty="0" smtClean="0"/>
              <a:t> </a:t>
            </a:r>
            <a:r>
              <a:rPr lang="pl-PL" dirty="0"/>
              <a:t>- 20 m.,</a:t>
            </a:r>
            <a:br>
              <a:rPr lang="pl-PL" dirty="0"/>
            </a:br>
            <a:r>
              <a:rPr lang="pl-PL" dirty="0"/>
              <a:t>7</a:t>
            </a:r>
            <a:r>
              <a:rPr lang="pl-PL" dirty="0" smtClean="0"/>
              <a:t>. </a:t>
            </a:r>
            <a:r>
              <a:rPr lang="pl-PL" dirty="0"/>
              <a:t>Uderzenie piłki z powietrza (podanej z rąk),</a:t>
            </a:r>
            <a:br>
              <a:rPr lang="pl-PL" dirty="0"/>
            </a:br>
            <a:r>
              <a:rPr lang="pl-PL" dirty="0"/>
              <a:t>8</a:t>
            </a:r>
            <a:r>
              <a:rPr lang="pl-PL" dirty="0" smtClean="0"/>
              <a:t>. </a:t>
            </a:r>
            <a:r>
              <a:rPr lang="pl-PL" dirty="0"/>
              <a:t>Uderzenie piłki (dorzuconej rękami przez partnera) z powietrza,</a:t>
            </a:r>
            <a:br>
              <a:rPr lang="pl-PL" dirty="0"/>
            </a:br>
            <a:r>
              <a:rPr lang="pl-PL" dirty="0"/>
              <a:t>9</a:t>
            </a:r>
            <a:r>
              <a:rPr lang="pl-PL" dirty="0" smtClean="0"/>
              <a:t>. </a:t>
            </a:r>
            <a:r>
              <a:rPr lang="pl-PL" dirty="0"/>
              <a:t>Uderzenie (dorzuconej rękami) piłki z półwoleja,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79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Uderzenie zewnętrznym </a:t>
            </a:r>
            <a:r>
              <a:rPr lang="pl-PL" b="1" dirty="0" smtClean="0"/>
              <a:t>podbiciem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67447" y="180304"/>
            <a:ext cx="8062175" cy="6413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000" b="1" u="sng" dirty="0"/>
              <a:t>Nauczanie uderzania:</a:t>
            </a: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r>
              <a:rPr lang="pl-PL" dirty="0"/>
              <a:t>1. Uderzenie piłki podwieszonej,</a:t>
            </a:r>
            <a:br>
              <a:rPr lang="pl-PL" dirty="0"/>
            </a:br>
            <a:r>
              <a:rPr lang="pl-PL" dirty="0"/>
              <a:t>2. Uderzenie piłki dorzuconej rękami (zanim spadnie na ziemię) w </a:t>
            </a:r>
            <a:r>
              <a:rPr lang="pl-PL" dirty="0" smtClean="0"/>
              <a:t>kierunku partnera,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3. Uderzenie piłki upuszczonej - z krótkiego rozbiegu,</a:t>
            </a:r>
            <a:br>
              <a:rPr lang="pl-PL" dirty="0"/>
            </a:br>
            <a:r>
              <a:rPr lang="pl-PL" dirty="0"/>
              <a:t>4. Uderzenie piłki upuszczonej - po koźle,</a:t>
            </a:r>
            <a:br>
              <a:rPr lang="pl-PL" dirty="0"/>
            </a:br>
            <a:r>
              <a:rPr lang="pl-PL" dirty="0"/>
              <a:t>5. Uderzenie piłki podanej rękami przez partnera - po koźle,</a:t>
            </a:r>
            <a:br>
              <a:rPr lang="pl-PL" dirty="0"/>
            </a:br>
            <a:r>
              <a:rPr lang="pl-PL" dirty="0"/>
              <a:t>6. Uderzenie piłki dorzuconej przez partnera - z powietrza,</a:t>
            </a:r>
            <a:br>
              <a:rPr lang="pl-PL" dirty="0"/>
            </a:br>
            <a:r>
              <a:rPr lang="pl-PL" dirty="0"/>
              <a:t>7. Uderzenie piłki upuszczonej z rąk - z półwoleja,</a:t>
            </a:r>
            <a:br>
              <a:rPr lang="pl-PL" dirty="0"/>
            </a:br>
            <a:r>
              <a:rPr lang="pl-PL" dirty="0"/>
              <a:t>8. Uderzenie piłki dorzuconej przez partnera - z półwoleja</a:t>
            </a:r>
            <a:r>
              <a:rPr lang="pl-PL" dirty="0" smtClean="0"/>
              <a:t>,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9</a:t>
            </a:r>
            <a:r>
              <a:rPr lang="pl-PL" dirty="0" smtClean="0"/>
              <a:t>.Uderzenie </a:t>
            </a:r>
            <a:r>
              <a:rPr lang="pl-PL" dirty="0"/>
              <a:t>piłki leżącej - z miejsca (doskok, uderzenie),</a:t>
            </a:r>
            <a:br>
              <a:rPr lang="pl-PL" dirty="0"/>
            </a:br>
            <a:r>
              <a:rPr lang="pl-PL" dirty="0" smtClean="0"/>
              <a:t>10. </a:t>
            </a:r>
            <a:r>
              <a:rPr lang="pl-PL" dirty="0"/>
              <a:t>Uderzenie piłki leżącej - z marszu, z dobiegu do partnera,</a:t>
            </a:r>
            <a:br>
              <a:rPr lang="pl-PL" dirty="0"/>
            </a:br>
            <a:r>
              <a:rPr lang="pl-PL" dirty="0" smtClean="0"/>
              <a:t>11. </a:t>
            </a:r>
            <a:r>
              <a:rPr lang="pl-PL" dirty="0"/>
              <a:t>Uderzenie piłki toczącej się od partnera - z powrotem do niego</a:t>
            </a:r>
            <a:r>
              <a:rPr lang="pl-PL" dirty="0" smtClean="0"/>
              <a:t>,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91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Nauka uderzenia piłki</a:t>
            </a:r>
            <a:br>
              <a:rPr lang="pl-PL" b="1" dirty="0" smtClean="0"/>
            </a:br>
            <a:r>
              <a:rPr lang="pl-PL" b="1" dirty="0" smtClean="0"/>
              <a:t>(wszystkie sposoby)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43510" y="411995"/>
            <a:ext cx="7315200" cy="2691813"/>
          </a:xfrm>
        </p:spPr>
        <p:txBody>
          <a:bodyPr/>
          <a:lstStyle/>
          <a:p>
            <a:pPr marL="457200" indent="-457200" algn="just">
              <a:buAutoNum type="arabicParenR"/>
            </a:pPr>
            <a:r>
              <a:rPr lang="pl-PL" dirty="0" smtClean="0"/>
              <a:t>Zawodnik </a:t>
            </a:r>
            <a:r>
              <a:rPr lang="pl-PL" dirty="0"/>
              <a:t>prowadzi piłkę w oznaczonym korytarzu po lewej stronie bramki i oddaje strzał lewą nogą, celując w prawy róg bramki, nie chroniony przez ustawione w niej pachołki. </a:t>
            </a:r>
            <a:r>
              <a:rPr lang="pl-PL" b="1" dirty="0"/>
              <a:t> </a:t>
            </a:r>
            <a:endParaRPr lang="pl-PL" b="1" dirty="0" smtClean="0"/>
          </a:p>
          <a:p>
            <a:pPr marL="457200" indent="-457200" algn="just">
              <a:buAutoNum type="arabicParenR"/>
            </a:pPr>
            <a:r>
              <a:rPr lang="pl-PL" dirty="0"/>
              <a:t>Z</a:t>
            </a:r>
            <a:r>
              <a:rPr lang="pl-PL" dirty="0" smtClean="0"/>
              <a:t>awodnik </a:t>
            </a:r>
            <a:r>
              <a:rPr lang="pl-PL" dirty="0"/>
              <a:t>prowadzi piłkę korytarzem pomiędzy bramkami i oddaje strzał na drugą bramkę prawą nogą. Ponownie celuje </a:t>
            </a:r>
            <a:r>
              <a:rPr lang="pl-PL" dirty="0" smtClean="0"/>
              <a:t>w „długi </a:t>
            </a:r>
            <a:r>
              <a:rPr lang="pl-PL" dirty="0"/>
              <a:t>róg", miejsce nie zasłonięte pachołkami. </a:t>
            </a:r>
            <a:r>
              <a:rPr lang="pl-PL" b="1" dirty="0"/>
              <a:t> </a:t>
            </a:r>
            <a:endParaRPr lang="pl-PL" b="1" dirty="0" smtClean="0"/>
          </a:p>
          <a:p>
            <a:pPr marL="457200" indent="-457200" algn="just">
              <a:buAutoNum type="arabicParenR"/>
            </a:pPr>
            <a:r>
              <a:rPr lang="pl-PL" dirty="0"/>
              <a:t>Ostatnim zadaniem jest prowadzenie piłki w kierunku bramki i wybór rogu, w który należy oddać strzał.</a:t>
            </a:r>
            <a:r>
              <a:rPr lang="pl-PL" b="1" dirty="0"/>
              <a:t> </a:t>
            </a:r>
            <a:endParaRPr lang="pl-PL" b="1" dirty="0" smtClean="0"/>
          </a:p>
          <a:p>
            <a:pPr marL="457200" indent="-457200">
              <a:buAutoNum type="arabicParenR"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360" y="3000777"/>
            <a:ext cx="4381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7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mka">
  <a:themeElements>
    <a:clrScheme name="Frame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TM03457475[[fn=Ramka]]</Template>
  <TotalTime>30</TotalTime>
  <Words>99</Words>
  <Application>Microsoft Office PowerPoint</Application>
  <PresentationFormat>Panoramiczny</PresentationFormat>
  <Paragraphs>21</Paragraphs>
  <Slides>7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Ramka</vt:lpstr>
      <vt:lpstr>NAUKA UMIEJĘTNOŚCI STRZAŁU DO BRAMKI</vt:lpstr>
      <vt:lpstr>Uderzenie wewnętrzną częścią stopy</vt:lpstr>
      <vt:lpstr>Uderzenie prostym podbiciem</vt:lpstr>
      <vt:lpstr>Nauka uderzenia piłki prostym podbiciem </vt:lpstr>
      <vt:lpstr>Uderzenie wewnętrznym podbiciem</vt:lpstr>
      <vt:lpstr>Uderzenie zewnętrznym podbiciem</vt:lpstr>
      <vt:lpstr>Nauka uderzenia piłki (wszystkie sposoby)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UMIEJĘTNOŚCI STRZAŁU DO BRAMKI</dc:title>
  <dc:creator>Admin1</dc:creator>
  <cp:lastModifiedBy>admin</cp:lastModifiedBy>
  <cp:revision>4</cp:revision>
  <dcterms:created xsi:type="dcterms:W3CDTF">2020-05-17T18:41:55Z</dcterms:created>
  <dcterms:modified xsi:type="dcterms:W3CDTF">2020-05-18T14:52:41Z</dcterms:modified>
</cp:coreProperties>
</file>